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7"/>
  </p:normalViewPr>
  <p:slideViewPr>
    <p:cSldViewPr snapToGrid="0" snapToObjects="1">
      <p:cViewPr varScale="1">
        <p:scale>
          <a:sx n="88" d="100"/>
          <a:sy n="88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B515B4-22D6-A543-9592-D76368EA1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4988E06-0ADB-8540-BA05-3C2E8EEA2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BA99E-677C-584A-BF4F-E5386DC6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1B72-EC09-934A-B57B-87D6A553E427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008C29-FB3D-1F4F-ABFF-A484B8E57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A99B34-19B5-DA45-B29B-81EAD06F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59E-52B1-1E48-9528-93AC1AA87B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351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66A13E-DC6C-3C45-9ADC-C7C40434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594C1E-6A3A-494F-A1DC-702A35597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B6E9D7-FC1D-E44D-BA5E-5F3F0744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1B72-EC09-934A-B57B-87D6A553E427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9E09AA-F69D-1849-A9FE-2672E590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EE068D-97CA-514F-80A4-888FBE61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59E-52B1-1E48-9528-93AC1AA87B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151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0AB61D9-935C-4244-8F2E-570170C16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697E39F-CD1E-F847-9EB3-8C289CEF2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343F4B-DEF5-774C-B209-31886D180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1B72-EC09-934A-B57B-87D6A553E427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B678F5-E54B-BF4D-8F06-BED601A2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7561A1-92D6-3C46-A26F-DC2C5DFC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59E-52B1-1E48-9528-93AC1AA87B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295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328055-A0DE-6346-989B-462B0CB6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08A79E-45DD-0B4A-801D-5D7AFEEA8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1E3861-BB07-5945-9C76-C61DABB8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1B72-EC09-934A-B57B-87D6A553E427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5C6467-3372-0F4F-9C55-552780A2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A50BF8-A4A5-5040-960D-82AC087B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59E-52B1-1E48-9528-93AC1AA87B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534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96F321-C024-D640-8EA4-A252FB918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44E44F-4ECC-C344-85F2-BA2C1B990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128E23-CE8C-9E43-A74D-1436887B1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1B72-EC09-934A-B57B-87D6A553E427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FC2639-C162-CD4F-8B6D-49C2295B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39C5AB-F745-634D-A4CF-D5807A457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59E-52B1-1E48-9528-93AC1AA87B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795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CCECB1-BD43-5F4F-ABB8-E00AFC2F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F6ABDE-A9AC-5F4F-9097-5B3B8091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F10832C-B015-404E-BD9A-8416EDA7D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0F6F3C-D4D7-BD4F-903A-5229CF50A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1B72-EC09-934A-B57B-87D6A553E427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55B58A-C918-2346-89DA-087444D9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9C9C73-9D84-2B4C-A46E-D99683B6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59E-52B1-1E48-9528-93AC1AA87B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365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DA720-2055-7C42-8009-FB6E4B52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F4CF29-2A0C-AA48-908B-2C41E7E0F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6D0FFB7-D4A7-8F42-951A-021C9C120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B4B6438-FE0C-6D44-A0C2-37035B80E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8D8F3B6-B394-B745-86D6-910B0E3D5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F3797CF-CD53-2043-9FCB-D38267A44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1B72-EC09-934A-B57B-87D6A553E427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9736713-7A47-714D-941C-E6B99A8C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7EB432-A2C8-2449-A8F9-B077AA52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59E-52B1-1E48-9528-93AC1AA87B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072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F0732F-C731-DE4E-82E2-7872B188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0597C96-6422-5C44-8272-4001BE420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1B72-EC09-934A-B57B-87D6A553E427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64C6BB0-EC60-8C4E-8466-0B59A2EB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34B0BB-1183-C540-87A8-A7A6DB384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59E-52B1-1E48-9528-93AC1AA87B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940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9D1DBB-E124-CF44-A5B9-3F194B24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1B72-EC09-934A-B57B-87D6A553E427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117000-E640-2740-AA17-9538217A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D017CD-E4F0-0240-8C7E-21F1F574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59E-52B1-1E48-9528-93AC1AA87B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740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2C42C-E468-194D-8E05-826AAC9D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B81C95-9F75-084C-9292-B9078B12A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EB2A96-EFA9-B140-87A0-4AD341115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25F15B-BDCE-4E44-82C0-7A1153C1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1B72-EC09-934A-B57B-87D6A553E427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14305B-E2E6-6646-8CDF-3C83C0F6E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4C529B-15F6-1946-BC71-0D012712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59E-52B1-1E48-9528-93AC1AA87B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2487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260D2E-2F0C-4C41-B3C4-5C916174B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CBBACDA-3DB4-F341-B48E-E9FA86788F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2AC492-E9B5-9943-B5FF-5CABE33D8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9199A1-C663-A946-9E3C-37FAA172B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1B72-EC09-934A-B57B-87D6A553E427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CA4298-A194-624D-9B7C-812A0497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68832C-6F5C-C647-AE47-4C4314DC3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59E-52B1-1E48-9528-93AC1AA87B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762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8365AD7-D84D-2D4E-9E31-8050DEAA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5A5C31-1DFB-1648-84A0-2CF6B01EC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ED33DA-2E7A-9043-8EF1-D712E7756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B1B72-EC09-934A-B57B-87D6A553E427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68DD9C-D6CB-5F4A-82A2-FAD94BE56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DD9657-128D-384C-93D5-4F2CC17F8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E759E-52B1-1E48-9528-93AC1AA87B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425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8DC90AB-DE36-404D-A5E9-C0796F734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4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59E4420-FAF7-A74D-ABFB-E8DFC2242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658" y="783706"/>
            <a:ext cx="7610520" cy="537760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E784757-FA6D-6A46-9028-4CD1D1F8824B}"/>
              </a:ext>
            </a:extLst>
          </p:cNvPr>
          <p:cNvSpPr txBox="1"/>
          <p:nvPr/>
        </p:nvSpPr>
        <p:spPr>
          <a:xfrm>
            <a:off x="275771" y="391884"/>
            <a:ext cx="394788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艺术家指针正在质疑艺术家在展示数字艺术过程中的作用，无论是仅存在软件还是通过数字制造（如</a:t>
            </a:r>
            <a:r>
              <a:rPr lang="en-US" altLang="zh-CN" dirty="0"/>
              <a:t>3D</a:t>
            </a:r>
            <a:r>
              <a:rPr lang="zh-CN" altLang="zh-CN" dirty="0"/>
              <a:t>打印，</a:t>
            </a:r>
            <a:r>
              <a:rPr lang="en-US" altLang="zh-CN" dirty="0"/>
              <a:t>3D</a:t>
            </a:r>
            <a:r>
              <a:rPr lang="zh-CN" altLang="zh-CN" dirty="0"/>
              <a:t>铣削或激光切割）实现工作。</a:t>
            </a:r>
            <a:br>
              <a:rPr lang="en-US" altLang="zh-CN" dirty="0"/>
            </a:br>
            <a:r>
              <a:rPr lang="zh-CN" altLang="zh-CN" dirty="0"/>
              <a:t>任何创建数字文件的工作都有很大的好处，可以在几秒钟内通过互联网在全球范围内分发。此外，可以通过数字信息的能力产生无限数量和副本。</a:t>
            </a:r>
            <a:br>
              <a:rPr lang="en-US" altLang="zh-CN" dirty="0"/>
            </a:br>
            <a:r>
              <a:rPr lang="zh-CN" altLang="zh-CN" dirty="0"/>
              <a:t>与任何数字艺术一样，艺术家指针具有数字</a:t>
            </a:r>
            <a:r>
              <a:rPr lang="en-US" altLang="zh-CN" dirty="0"/>
              <a:t>DNA</a:t>
            </a:r>
            <a:r>
              <a:rPr lang="zh-CN" altLang="zh-CN" dirty="0"/>
              <a:t>，无论它是仅作为软件存在还是通过数字制造在展览中变为实体。因此，数字艺术可以在任何地方下载和展示，并且每个人都可以上网，理论上没有艺术家的参与。这与</a:t>
            </a:r>
            <a:r>
              <a:rPr lang="zh-CN" altLang="en-US" dirty="0"/>
              <a:t>传统</a:t>
            </a:r>
            <a:r>
              <a:rPr lang="zh-CN" altLang="zh-CN" dirty="0"/>
              <a:t>艺术根本不同，</a:t>
            </a:r>
            <a:r>
              <a:rPr lang="zh-CN" altLang="en-US" dirty="0"/>
              <a:t>传统</a:t>
            </a:r>
            <a:r>
              <a:rPr lang="zh-CN" altLang="zh-CN" dirty="0"/>
              <a:t>艺术通常是签名表示艺术作品的创作者。</a:t>
            </a:r>
            <a:br>
              <a:rPr lang="en-US" altLang="zh-CN" dirty="0"/>
            </a:br>
            <a:r>
              <a:rPr lang="zh-CN" altLang="zh-CN" dirty="0"/>
              <a:t>凭借艺术家指针，我质疑艺术家在数字艺术中的知名度。</a:t>
            </a:r>
            <a:br>
              <a:rPr lang="en-US" altLang="zh-CN" dirty="0"/>
            </a:br>
            <a:r>
              <a:rPr lang="zh-CN" altLang="zh-CN" dirty="0"/>
              <a:t>艺术家指针是对艺术家签名的位置敏感的替代品，因为它将</a:t>
            </a:r>
            <a:r>
              <a:rPr lang="en-US" altLang="zh-CN" dirty="0"/>
              <a:t> - </a:t>
            </a:r>
            <a:r>
              <a:rPr lang="zh-CN" altLang="zh-CN" dirty="0"/>
              <a:t>无论展览在哪里，我（艺术家）</a:t>
            </a:r>
            <a:r>
              <a:rPr lang="en-US" altLang="zh-CN" dirty="0"/>
              <a:t> - </a:t>
            </a:r>
            <a:r>
              <a:rPr lang="zh-CN" altLang="zh-CN" dirty="0"/>
              <a:t>总是指向我。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017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DACE9031-AE3F-A747-94E3-F4488E8D0849}"/>
              </a:ext>
            </a:extLst>
          </p:cNvPr>
          <p:cNvSpPr txBox="1"/>
          <p:nvPr/>
        </p:nvSpPr>
        <p:spPr>
          <a:xfrm>
            <a:off x="711200" y="377371"/>
            <a:ext cx="351169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在艺术家手机上的移动应用程序用于检测她的位置。 该位置将永久发送到</a:t>
            </a:r>
            <a:r>
              <a:rPr lang="en-US" altLang="zh-CN" dirty="0"/>
              <a:t>Dropbox</a:t>
            </a:r>
            <a:r>
              <a:rPr lang="zh-CN" altLang="zh-CN" dirty="0"/>
              <a:t>文件夹并保存为</a:t>
            </a:r>
            <a:r>
              <a:rPr lang="en-US" altLang="zh-CN" dirty="0"/>
              <a:t>GPS</a:t>
            </a:r>
            <a:r>
              <a:rPr lang="zh-CN" altLang="zh-CN" dirty="0"/>
              <a:t>坐标。</a:t>
            </a:r>
          </a:p>
          <a:p>
            <a:r>
              <a:rPr lang="en-US" altLang="zh-CN" dirty="0"/>
              <a:t>   </a:t>
            </a:r>
            <a:r>
              <a:rPr lang="zh-CN" altLang="zh-CN" dirty="0"/>
              <a:t>所有其他组件都放置在展览空间。</a:t>
            </a:r>
          </a:p>
          <a:p>
            <a:r>
              <a:rPr lang="en-US" altLang="zh-CN" dirty="0"/>
              <a:t>   </a:t>
            </a:r>
            <a:r>
              <a:rPr lang="zh-CN" altLang="zh-CN" dirty="0"/>
              <a:t>运行处理的计算机将永久检查</a:t>
            </a:r>
            <a:r>
              <a:rPr lang="en-US" altLang="zh-CN" dirty="0"/>
              <a:t>GPS</a:t>
            </a:r>
            <a:r>
              <a:rPr lang="zh-CN" altLang="zh-CN" dirty="0"/>
              <a:t>位置数据的变化。 因此，计算机必须连接到</a:t>
            </a:r>
            <a:r>
              <a:rPr lang="en-US" altLang="zh-CN" dirty="0"/>
              <a:t>WIFI</a:t>
            </a:r>
            <a:r>
              <a:rPr lang="zh-CN" altLang="zh-CN" dirty="0"/>
              <a:t>。 如果有变化，脚本会移动两个通过</a:t>
            </a:r>
            <a:r>
              <a:rPr lang="en-US" altLang="zh-CN" dirty="0"/>
              <a:t>Arduino</a:t>
            </a:r>
            <a:r>
              <a:rPr lang="zh-CN" altLang="zh-CN" dirty="0"/>
              <a:t>连接到计算机的伺服电机。</a:t>
            </a:r>
          </a:p>
          <a:p>
            <a:r>
              <a:rPr lang="en-US" altLang="zh-CN" dirty="0"/>
              <a:t>   Arduino Uno</a:t>
            </a:r>
            <a:r>
              <a:rPr lang="zh-CN" altLang="zh-CN" dirty="0"/>
              <a:t>放在一个白色的盒子里。</a:t>
            </a:r>
          </a:p>
          <a:p>
            <a:r>
              <a:rPr lang="en-US" altLang="zh-CN" dirty="0"/>
              <a:t>   </a:t>
            </a:r>
            <a:r>
              <a:rPr lang="zh-CN" altLang="zh-CN" dirty="0"/>
              <a:t>一个伺服电机放置在白色盒子内，以旋转手上安装的手柄。 该旋转导致手的水平方向变化。</a:t>
            </a:r>
          </a:p>
          <a:p>
            <a:r>
              <a:rPr lang="en-US" altLang="zh-CN" dirty="0"/>
              <a:t>   </a:t>
            </a:r>
            <a:r>
              <a:rPr lang="zh-CN" altLang="zh-CN" dirty="0"/>
              <a:t>第二个伺服电机将手连接到垂直杆上，其旋转允许手倾斜指向地面。</a:t>
            </a:r>
          </a:p>
          <a:p>
            <a:r>
              <a:rPr lang="en-US" altLang="zh-CN" dirty="0"/>
              <a:t>   </a:t>
            </a:r>
            <a:r>
              <a:rPr lang="zh-CN" altLang="zh-CN" dirty="0"/>
              <a:t>手，棒和盒子都是用</a:t>
            </a:r>
            <a:r>
              <a:rPr lang="en-US" altLang="zh-CN" dirty="0"/>
              <a:t>Acryl</a:t>
            </a:r>
            <a:r>
              <a:rPr lang="zh-CN" altLang="zh-CN" dirty="0"/>
              <a:t>玻璃激光切割而成的。</a:t>
            </a:r>
          </a:p>
          <a:p>
            <a:endParaRPr kumimoji="1" lang="zh-CN" altLang="en-US" dirty="0"/>
          </a:p>
        </p:txBody>
      </p:sp>
      <p:pic>
        <p:nvPicPr>
          <p:cNvPr id="1025" name="Picture 1" descr="page4image264">
            <a:extLst>
              <a:ext uri="{FF2B5EF4-FFF2-40B4-BE49-F238E27FC236}">
                <a16:creationId xmlns:a16="http://schemas.microsoft.com/office/drawing/2014/main" id="{3D156748-451B-754B-A8D6-FD6C76B6C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57" y="1407886"/>
            <a:ext cx="3060700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39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7FFA3EE-AE73-8A4B-B091-248118210C9B}"/>
              </a:ext>
            </a:extLst>
          </p:cNvPr>
          <p:cNvSpPr txBox="1"/>
          <p:nvPr/>
        </p:nvSpPr>
        <p:spPr>
          <a:xfrm>
            <a:off x="1204685" y="580573"/>
            <a:ext cx="41193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CN" dirty="0"/>
              <a:t>Katrin Wolf</a:t>
            </a:r>
            <a:r>
              <a:rPr lang="zh-CN" altLang="en-US" dirty="0"/>
              <a:t>是汉堡应用科学大学媒体信息学教授。此前，她曾在柏林艺术与设计大学担任媒体信息学教授，并在那里担任研究副院长。她的研究兴趣在于人机交互和交互设计的交叉，侧重于如何使新技术更有用和有用。迄今为止，</a:t>
            </a:r>
            <a:r>
              <a:rPr lang="en-US" altLang="zh-CN" dirty="0"/>
              <a:t>Katrin</a:t>
            </a:r>
            <a:r>
              <a:rPr lang="zh-CN" altLang="en-US" dirty="0"/>
              <a:t>的研究主要集中在技术和领域，包括移动和可穿戴系统</a:t>
            </a:r>
            <a:r>
              <a:rPr lang="en-US" altLang="zh-CN" dirty="0"/>
              <a:t>; </a:t>
            </a:r>
            <a:r>
              <a:rPr lang="zh-CN" altLang="en-US" dirty="0"/>
              <a:t>虚拟，增强和混合现实，以及互动展览。</a:t>
            </a:r>
          </a:p>
          <a:p>
            <a:pPr fontAlgn="base"/>
            <a:endParaRPr lang="en-US" altLang="zh-CN" dirty="0"/>
          </a:p>
          <a:p>
            <a:pPr fontAlgn="base"/>
            <a:r>
              <a:rPr lang="zh-CN" altLang="en-US" dirty="0"/>
              <a:t>获得柏林技术大学</a:t>
            </a:r>
            <a:r>
              <a:rPr lang="en-US" altLang="zh-CN" dirty="0"/>
              <a:t>T-Labs</a:t>
            </a:r>
            <a:r>
              <a:rPr lang="zh-CN" altLang="en-US" dirty="0"/>
              <a:t>博士学位后，</a:t>
            </a:r>
            <a:r>
              <a:rPr lang="en-US" altLang="zh-CN" dirty="0"/>
              <a:t>Katrin</a:t>
            </a:r>
            <a:r>
              <a:rPr lang="zh-CN" altLang="en-US" dirty="0"/>
              <a:t>于</a:t>
            </a:r>
            <a:r>
              <a:rPr lang="en-US" altLang="zh-CN" dirty="0"/>
              <a:t>2014</a:t>
            </a:r>
            <a:r>
              <a:rPr lang="zh-CN" altLang="en-US" dirty="0"/>
              <a:t>年至</a:t>
            </a:r>
            <a:r>
              <a:rPr lang="en-US" altLang="zh-CN" dirty="0"/>
              <a:t>2015</a:t>
            </a:r>
            <a:r>
              <a:rPr lang="zh-CN" altLang="en-US" dirty="0"/>
              <a:t>年在斯图加特大学担任博士后研究员，在</a:t>
            </a:r>
            <a:r>
              <a:rPr lang="en-US" altLang="zh-CN" dirty="0"/>
              <a:t>Albrecht Schmidt</a:t>
            </a:r>
            <a:r>
              <a:rPr lang="zh-CN" altLang="en-US" dirty="0"/>
              <a:t>领导的人机交互实验室工作。她的工作经历包括墨尔本大学社会</a:t>
            </a:r>
            <a:r>
              <a:rPr lang="en-US" altLang="zh-CN" dirty="0"/>
              <a:t>NUI</a:t>
            </a:r>
            <a:r>
              <a:rPr lang="zh-CN" altLang="en-US" dirty="0"/>
              <a:t>小组，</a:t>
            </a:r>
            <a:r>
              <a:rPr lang="en-US" altLang="zh-CN" dirty="0"/>
              <a:t>INRIA</a:t>
            </a:r>
            <a:r>
              <a:rPr lang="zh-CN" altLang="en-US" dirty="0"/>
              <a:t>（波尔多，</a:t>
            </a:r>
            <a:r>
              <a:rPr lang="en-US" altLang="zh-CN" dirty="0"/>
              <a:t>FR</a:t>
            </a:r>
            <a:r>
              <a:rPr lang="zh-CN" altLang="en-US" dirty="0"/>
              <a:t>），格拉斯哥大学（英国格拉斯哥），</a:t>
            </a:r>
            <a:r>
              <a:rPr lang="en-US" altLang="zh-CN" dirty="0"/>
              <a:t>CSIRO</a:t>
            </a:r>
            <a:r>
              <a:rPr lang="zh-CN" altLang="en-US" dirty="0"/>
              <a:t>（悉尼，澳大利亚）和</a:t>
            </a:r>
            <a:r>
              <a:rPr lang="en-US" altLang="zh-CN" dirty="0" err="1"/>
              <a:t>HITLab</a:t>
            </a:r>
            <a:r>
              <a:rPr lang="zh-CN" altLang="en-US" dirty="0"/>
              <a:t>（新西兰克赖斯特彻奇）的研究访问</a:t>
            </a:r>
            <a:r>
              <a:rPr lang="en-US" altLang="zh-CN" dirty="0"/>
              <a:t>/</a:t>
            </a:r>
            <a:r>
              <a:rPr lang="zh-CN" altLang="en-US" dirty="0"/>
              <a:t>实习。在柏林犹太博物馆担任界面设计师。</a:t>
            </a:r>
          </a:p>
          <a:p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852CF99-A446-D849-BB2A-8104A8D6A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464" y="609601"/>
            <a:ext cx="3730170" cy="373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72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143</Words>
  <Application>Microsoft Macintosh PowerPoint</Application>
  <PresentationFormat>宽屏</PresentationFormat>
  <Paragraphs>11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491916963@qq.com</dc:creator>
  <cp:lastModifiedBy>491916963@qq.com</cp:lastModifiedBy>
  <cp:revision>3</cp:revision>
  <dcterms:created xsi:type="dcterms:W3CDTF">2019-06-13T08:09:57Z</dcterms:created>
  <dcterms:modified xsi:type="dcterms:W3CDTF">2019-06-13T08:46:00Z</dcterms:modified>
</cp:coreProperties>
</file>