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7B063-FE17-914F-A3E2-129D82394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B7FA83-11DA-3747-A003-1C24FA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E0D8C9-87C3-AB41-A3EC-FDFE0C76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3E8A9F-CCF3-2F4D-98C5-2628D80C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24ED46-8A1B-7049-9D7D-D6A3499D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63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95985-A7FE-0246-801A-FABB421A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F1D06-59A2-2444-8B4B-04362DD95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387C0A-6436-8B4B-9F10-5DC52C7C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761070-BB97-2C41-8470-ABD1E641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6B87F4-7553-B045-AEBB-0718714B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520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7F1A61-6C76-6143-8617-46D977011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DE6CCB-9A1B-9C41-A370-619B5A64E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410D9F-1DBD-E149-82CA-02EAF528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7D347D-68A6-2048-8389-F8590F9F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30AE5B-9242-6041-90CC-52505D51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525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8920E-DEDF-6043-B71F-243552C3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222E2B-2857-3C40-B217-A98EECFC9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0E3CB8-6B63-A34B-B17C-41695D5A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F2371A-7E4C-B44D-B972-622EF512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4735C9-6F43-FD40-BC71-ECE32776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675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42857-E52D-8240-909D-5DC49689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C284DD-BC74-9742-B4DE-F22A9BEB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0806CB-937B-0848-9736-87778439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8655C6-6907-DE4C-AABE-FE1D4BB3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8078EE-812F-AE40-9665-AE2AFDF4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358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7976F-3D7C-4A4A-8FD0-8840F0B0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5B4AD3-D02E-B542-BB9E-F6F0B0976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66451E-C8C7-4F4B-94AC-8CE342262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AC643E-80D9-A24F-AD69-F1A12869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C0C24C-69C5-8A48-9D29-DA282A8A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8263DA-EAEC-1344-A7A3-3AA225DC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242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656D9-5A1C-1B41-858D-9CDDD80F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AE7F37-6695-2D45-8780-C3465ECBE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37A53-C9E8-F344-B248-F56E0EBB7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F7AD99-8D8E-EC4A-8947-B5BDE097C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5A184F-044E-504D-B973-CF842D3BC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A01D50-03C6-3F4C-915B-AA0205B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FCA034-4941-1E40-93EA-4C44E289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DE1799-CD3D-3F46-9F84-F62BB28E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353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F801E-3B0D-1F4A-8BD3-FDC2F03F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B4B52C-F436-AE4D-8600-E6786902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D3CA3A-CFFB-C040-8C2F-C199A5EF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481217-87FC-2B48-8ADC-657745A8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030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546EC9-D73D-8B4C-BAA5-E742AB92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301FDC-488E-304C-82CA-8F059D26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0A75BD-F8D2-D947-8E55-EEE5D237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691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AD512-F800-C34D-8249-A7D58D64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BA31D3-ECE0-C54A-B09A-457DEA04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9344D9-19D4-684F-B6D8-26EE2BDDE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F532A4-FDA6-AF48-8285-A20FBAF1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2DC5F9-757B-2342-96E9-83036F5C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E101A1-67F6-E04E-A8A7-46D68C37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756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81613-D58D-CE49-BC64-45EFD3D6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CFF728-1C0E-F94A-9ACB-09594EF2A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399266-034F-B345-89F8-D69C9981C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D5A42A-76D2-894D-BC45-14ABEC76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20773F-4DBE-9243-A65F-55C42EF4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E2AC9F-F2E9-9141-91F4-603DA275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201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E85C34-C513-4444-A9C8-68A6C7AC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B5AD43-5092-4C41-B29D-17AD6115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E6CE40-074B-EA4A-8167-CFC4EC14F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E5D52-5AEA-D646-8DE5-026CE7BE9C2E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D492E0-6967-204B-B5FA-AAA9D33EB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CE11F9-1661-AE48-8897-52ED9274B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F04F7-A605-0442-9DFE-08EDDA7ECE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662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6757052@N04/2916813670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F768DDC-18B6-1347-AC2C-DB16844785C0}"/>
              </a:ext>
            </a:extLst>
          </p:cNvPr>
          <p:cNvSpPr txBox="1"/>
          <p:nvPr/>
        </p:nvSpPr>
        <p:spPr>
          <a:xfrm>
            <a:off x="4763067" y="1542196"/>
            <a:ext cx="2611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cap="all" dirty="0"/>
              <a:t>IMAGINARY RHETORIC</a:t>
            </a:r>
          </a:p>
          <a:p>
            <a:r>
              <a:rPr lang="zh-CN" altLang="en-US" b="1" cap="all" dirty="0"/>
              <a:t>         想象的修辞</a:t>
            </a:r>
          </a:p>
          <a:p>
            <a:r>
              <a:rPr lang="zh-CN" altLang="en-US" dirty="0"/>
              <a:t>       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      </a:t>
            </a:r>
            <a:r>
              <a:rPr lang="en-US" altLang="zh-CN" dirty="0"/>
              <a:t>Soichiro Mihara</a:t>
            </a:r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B1E98C0-B2FE-5C44-94A9-23F4B6A3FAE1}"/>
              </a:ext>
            </a:extLst>
          </p:cNvPr>
          <p:cNvSpPr txBox="1"/>
          <p:nvPr/>
        </p:nvSpPr>
        <p:spPr>
          <a:xfrm>
            <a:off x="5502852" y="5049672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/>
              <a:t>孫佳興</a:t>
            </a:r>
            <a:r>
              <a:rPr kumimoji="1" lang="zh-TW" altLang="en-US" sz="1400" dirty="0"/>
              <a:t> </a:t>
            </a:r>
            <a:r>
              <a:rPr kumimoji="1" lang="zh-CN" altLang="en-US" sz="1400" dirty="0"/>
              <a:t>報告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7E6B7B-FFC2-4B4D-9E0C-8CE0BB70A111}"/>
              </a:ext>
            </a:extLst>
          </p:cNvPr>
          <p:cNvSpPr txBox="1"/>
          <p:nvPr/>
        </p:nvSpPr>
        <p:spPr>
          <a:xfrm>
            <a:off x="4484944" y="5357449"/>
            <a:ext cx="316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cap="all" dirty="0"/>
              <a:t>ARS ELECTRONICA ARCHIVE</a:t>
            </a:r>
          </a:p>
          <a:p>
            <a:r>
              <a:rPr lang="zh-CN" altLang="en-US" b="1" cap="all" dirty="0"/>
              <a:t>       </a:t>
            </a:r>
            <a:r>
              <a:rPr lang="en-US" altLang="zh-CN" b="1" cap="all" dirty="0"/>
              <a:t>Hybrid</a:t>
            </a:r>
            <a:r>
              <a:rPr lang="zh-CN" altLang="en-US" b="1" cap="all" dirty="0"/>
              <a:t> </a:t>
            </a:r>
            <a:r>
              <a:rPr lang="en-US" altLang="zh-CN" b="1" cap="all" dirty="0"/>
              <a:t>art</a:t>
            </a:r>
            <a:r>
              <a:rPr lang="zh-CN" altLang="en-US" b="1" cap="all" dirty="0"/>
              <a:t> </a:t>
            </a:r>
            <a:r>
              <a:rPr lang="en-US" altLang="zh-CN" b="1" cap="all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0737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BC2AADE-66D9-1F4F-AF40-979A5B2E6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147B18-9EFC-2943-9296-A5EE602397D0}"/>
              </a:ext>
            </a:extLst>
          </p:cNvPr>
          <p:cNvSpPr txBox="1"/>
          <p:nvPr/>
        </p:nvSpPr>
        <p:spPr>
          <a:xfrm>
            <a:off x="5143500" y="2292824"/>
            <a:ext cx="7093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CN" altLang="en-US" dirty="0"/>
              <a:t>这项工作是</a:t>
            </a:r>
            <a:r>
              <a:rPr lang="en-US" altLang="zh-CN" dirty="0"/>
              <a:t>2011</a:t>
            </a:r>
            <a:r>
              <a:rPr lang="zh-CN" altLang="en-US" dirty="0"/>
              <a:t>年东日本大地震后艺术家*空白项目*的第四部分也是</a:t>
            </a:r>
            <a:endParaRPr lang="en-US" altLang="zh-CN" dirty="0"/>
          </a:p>
          <a:p>
            <a:pPr fontAlgn="base"/>
            <a:r>
              <a:rPr lang="zh-CN" altLang="en-US" dirty="0"/>
              <a:t>最后一部分。所有这四部作品都集中在自然灾害和人为灾难留下的</a:t>
            </a:r>
            <a:endParaRPr lang="en-US" altLang="zh-CN" dirty="0"/>
          </a:p>
          <a:p>
            <a:pPr fontAlgn="base"/>
            <a:r>
              <a:rPr lang="zh-CN" altLang="en-US" dirty="0"/>
              <a:t>空白 </a:t>
            </a:r>
            <a:r>
              <a:rPr lang="en-US" altLang="zh-CN" dirty="0"/>
              <a:t>- </a:t>
            </a:r>
            <a:r>
              <a:rPr lang="zh-CN" altLang="en-US" dirty="0"/>
              <a:t>一个表示未知未来的空白。</a:t>
            </a:r>
            <a:endParaRPr lang="en-US" altLang="zh-CN" dirty="0"/>
          </a:p>
          <a:p>
            <a:pPr fontAlgn="base"/>
            <a:endParaRPr lang="en-US" altLang="zh-CN" dirty="0"/>
          </a:p>
          <a:p>
            <a:pPr fontAlgn="base"/>
            <a:r>
              <a:rPr lang="zh-CN" altLang="en-US" dirty="0"/>
              <a:t>在木材的横切面上约。直径</a:t>
            </a:r>
            <a:r>
              <a:rPr lang="en-US" altLang="zh-CN" dirty="0"/>
              <a:t>4</a:t>
            </a:r>
            <a:r>
              <a:rPr lang="zh-CN" altLang="en-US" dirty="0"/>
              <a:t>厘米，电动螺丝每隔几分钟旋转一次，</a:t>
            </a:r>
            <a:endParaRPr lang="en-US" altLang="zh-CN" dirty="0"/>
          </a:p>
          <a:p>
            <a:pPr fontAlgn="base"/>
            <a:r>
              <a:rPr lang="zh-CN" altLang="en-US" dirty="0"/>
              <a:t>从</a:t>
            </a:r>
            <a:r>
              <a:rPr lang="en-US" altLang="zh-CN" dirty="0"/>
              <a:t>30</a:t>
            </a:r>
            <a:r>
              <a:rPr lang="zh-CN" altLang="en-US" dirty="0"/>
              <a:t>度到</a:t>
            </a:r>
            <a:r>
              <a:rPr lang="en-US" altLang="zh-CN" dirty="0"/>
              <a:t>120</a:t>
            </a:r>
            <a:r>
              <a:rPr lang="zh-CN" altLang="en-US" dirty="0"/>
              <a:t>度来回旋转几次。它暂停，然后再次</a:t>
            </a:r>
            <a:endParaRPr lang="en-US" altLang="zh-CN" dirty="0"/>
          </a:p>
          <a:p>
            <a:pPr fontAlgn="base"/>
            <a:r>
              <a:rPr lang="zh-CN" altLang="en-US" dirty="0"/>
              <a:t>开始旋转。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115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5C78790-2E03-E949-9A58-8C389024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05" y="179032"/>
            <a:ext cx="8111603" cy="609942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58DED65-626A-9E4C-8A30-BF2BC109B244}"/>
              </a:ext>
            </a:extLst>
          </p:cNvPr>
          <p:cNvSpPr txBox="1"/>
          <p:nvPr/>
        </p:nvSpPr>
        <p:spPr>
          <a:xfrm>
            <a:off x="2920622" y="6379486"/>
            <a:ext cx="629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rId3"/>
              </a:rPr>
              <a:t>https://</a:t>
            </a:r>
            <a:r>
              <a:rPr kumimoji="1" lang="en-US" altLang="zh-CN" dirty="0" err="1">
                <a:hlinkClick r:id="rId3"/>
              </a:rPr>
              <a:t>www.flickr.com</a:t>
            </a:r>
            <a:r>
              <a:rPr kumimoji="1" lang="en-US" altLang="zh-CN" dirty="0">
                <a:hlinkClick r:id="rId3"/>
              </a:rPr>
              <a:t>/photos/26757052@N04/29168136701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982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9A7E99-B590-3B43-944F-9E7C0338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717" y="3189817"/>
            <a:ext cx="4883150" cy="3243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D691C-912C-9E46-AC98-13BD790CF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98" y="829734"/>
            <a:ext cx="2926080" cy="4419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0DBA54-C9A7-554C-8A2F-C8206C76A7F1}"/>
              </a:ext>
            </a:extLst>
          </p:cNvPr>
          <p:cNvSpPr txBox="1"/>
          <p:nvPr/>
        </p:nvSpPr>
        <p:spPr>
          <a:xfrm>
            <a:off x="4025580" y="1405467"/>
            <a:ext cx="740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dirty="0"/>
              <a:t>我决定用这只鸟作为与非人类交流的主题 </a:t>
            </a:r>
            <a:r>
              <a:rPr lang="en-US" altLang="zh-CN" dirty="0"/>
              <a:t>- </a:t>
            </a:r>
            <a:r>
              <a:rPr lang="zh-CN" altLang="en-US" dirty="0"/>
              <a:t>不是通过技术来模仿或复制一只鸟，而是通过同样真实的想象歌唱。“修辞”这个词构成了项目名称的一部分，有时暗示“根本没有意义”。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297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092F606-84C0-4C4D-A3A1-F87EFBD0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762000"/>
            <a:ext cx="4097867" cy="40978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84859F-F620-C74A-A8F7-53474713A4CF}"/>
              </a:ext>
            </a:extLst>
          </p:cNvPr>
          <p:cNvSpPr txBox="1"/>
          <p:nvPr/>
        </p:nvSpPr>
        <p:spPr>
          <a:xfrm>
            <a:off x="5384800" y="829733"/>
            <a:ext cx="57573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艺术家。</a:t>
            </a:r>
            <a:r>
              <a:rPr lang="en-US" altLang="zh-CN" dirty="0"/>
              <a:t>1980</a:t>
            </a:r>
            <a:r>
              <a:rPr lang="zh-CN" altLang="en-US" dirty="0"/>
              <a:t>年，东京。基于声音，我们总是将系统呈现为向世界开放的艺术。</a:t>
            </a:r>
            <a:r>
              <a:rPr lang="en-US" altLang="zh-CN" dirty="0"/>
              <a:t>2011</a:t>
            </a:r>
            <a:r>
              <a:rPr lang="zh-CN" altLang="en-US" dirty="0"/>
              <a:t>年，在国内部署和国外在该项目上是为了考虑技术之间的关系，建立这个社会为主题的“空白”</a:t>
            </a:r>
            <a:br>
              <a:rPr lang="zh-CN" altLang="en-US" dirty="0"/>
            </a:br>
            <a:r>
              <a:rPr lang="zh-CN" altLang="en-US" dirty="0"/>
              <a:t>他的兴趣是通过新媒体实现开放系统。艺术，其目的是通过技术来研究艺术的可能性，改变自然，他已经显示出他的几个项目作为个展和群展，“世界充满了空白”（</a:t>
            </a:r>
            <a:r>
              <a:rPr lang="en-US" altLang="zh-CN" dirty="0"/>
              <a:t>2013</a:t>
            </a:r>
            <a:r>
              <a:rPr lang="zh-CN" altLang="en-US" dirty="0"/>
              <a:t>年，</a:t>
            </a:r>
            <a:r>
              <a:rPr lang="en-US" altLang="zh-CN" dirty="0"/>
              <a:t>kunstquartier bethanien /</a:t>
            </a:r>
            <a:r>
              <a:rPr lang="zh-CN" altLang="en-US" dirty="0"/>
              <a:t>柏林，</a:t>
            </a:r>
            <a:r>
              <a:rPr lang="en-US" altLang="zh-CN" dirty="0"/>
              <a:t>kdmofa /</a:t>
            </a:r>
            <a:r>
              <a:rPr lang="zh-CN" altLang="en-US" dirty="0"/>
              <a:t>台湾），“</a:t>
            </a:r>
            <a:r>
              <a:rPr lang="en-US" altLang="zh-CN" dirty="0"/>
              <a:t>SOUNDART - </a:t>
            </a:r>
            <a:r>
              <a:rPr lang="zh-CN" altLang="en-US" dirty="0"/>
              <a:t>声音艺术的媒介 “（</a:t>
            </a:r>
            <a:r>
              <a:rPr lang="en-US" altLang="zh-CN" dirty="0"/>
              <a:t>2012</a:t>
            </a:r>
            <a:r>
              <a:rPr lang="zh-CN" altLang="en-US" dirty="0"/>
              <a:t>年，</a:t>
            </a:r>
            <a:r>
              <a:rPr lang="en-US" altLang="zh-CN" dirty="0"/>
              <a:t>ZKM</a:t>
            </a:r>
            <a:r>
              <a:rPr lang="zh-CN" altLang="en-US" dirty="0"/>
              <a:t>，德国），” </a:t>
            </a:r>
            <a:r>
              <a:rPr lang="en-US" altLang="zh-CN" dirty="0"/>
              <a:t>OPEN SPACE2012 “</a:t>
            </a:r>
            <a:r>
              <a:rPr lang="zh-CN" altLang="en-US" dirty="0"/>
              <a:t>（</a:t>
            </a:r>
            <a:r>
              <a:rPr lang="en-US" altLang="zh-CN" dirty="0"/>
              <a:t>NTTICC</a:t>
            </a:r>
            <a:r>
              <a:rPr lang="zh-CN" altLang="en-US" dirty="0"/>
              <a:t>，日本），” 简单的交互 </a:t>
            </a:r>
            <a:r>
              <a:rPr lang="en-US" altLang="zh-CN" dirty="0"/>
              <a:t>- soundart</a:t>
            </a:r>
            <a:r>
              <a:rPr lang="zh-CN" altLang="en-US" dirty="0"/>
              <a:t>来自日本 “（</a:t>
            </a:r>
            <a:r>
              <a:rPr lang="en-US" altLang="zh-CN" dirty="0"/>
              <a:t>2011</a:t>
            </a:r>
            <a:r>
              <a:rPr lang="zh-CN" altLang="en-US" dirty="0"/>
              <a:t>年，当代艺术博物馆，丹麦）” </a:t>
            </a:r>
            <a:r>
              <a:rPr lang="en-US" altLang="zh-CN" dirty="0"/>
              <a:t>ISEARUHR2010“</a:t>
            </a:r>
            <a:r>
              <a:rPr lang="zh-CN" altLang="en-US" dirty="0"/>
              <a:t>（</a:t>
            </a:r>
            <a:r>
              <a:rPr lang="en-US" altLang="zh-CN" dirty="0"/>
              <a:t>2010</a:t>
            </a:r>
            <a:r>
              <a:rPr lang="zh-CN" altLang="en-US" dirty="0"/>
              <a:t>年，艺术协会多特蒙德）等等。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990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5DE6A0-DC1C-4347-A8CB-87BF4A814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98" y="1815152"/>
            <a:ext cx="4675488" cy="31185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F2558B-84A3-B047-B380-8EF93935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79" y="1815152"/>
            <a:ext cx="4743734" cy="474373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56DE175-74FB-B74B-8AFE-29C88A1DDBD3}"/>
              </a:ext>
            </a:extLst>
          </p:cNvPr>
          <p:cNvSpPr txBox="1"/>
          <p:nvPr/>
        </p:nvSpPr>
        <p:spPr>
          <a:xfrm>
            <a:off x="4655737" y="94169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世界充满了空白的</a:t>
            </a:r>
          </a:p>
        </p:txBody>
      </p:sp>
    </p:spTree>
    <p:extLst>
      <p:ext uri="{BB962C8B-B14F-4D97-AF65-F5344CB8AC3E}">
        <p14:creationId xmlns:p14="http://schemas.microsoft.com/office/powerpoint/2010/main" val="363653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227</Words>
  <Application>Microsoft Macintosh PowerPoint</Application>
  <PresentationFormat>宽屏</PresentationFormat>
  <Paragraphs>19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新細明體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Pro</dc:creator>
  <cp:lastModifiedBy>Pro</cp:lastModifiedBy>
  <cp:revision>7</cp:revision>
  <dcterms:created xsi:type="dcterms:W3CDTF">2019-03-11T03:17:13Z</dcterms:created>
  <dcterms:modified xsi:type="dcterms:W3CDTF">2019-03-11T12:47:20Z</dcterms:modified>
</cp:coreProperties>
</file>